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0" r:id="rId3"/>
    <p:sldId id="289" r:id="rId4"/>
    <p:sldId id="291" r:id="rId5"/>
    <p:sldId id="287" r:id="rId6"/>
    <p:sldId id="288" r:id="rId7"/>
    <p:sldId id="314" r:id="rId8"/>
    <p:sldId id="285" r:id="rId9"/>
    <p:sldId id="317" r:id="rId10"/>
    <p:sldId id="318" r:id="rId11"/>
    <p:sldId id="311" r:id="rId12"/>
    <p:sldId id="312" r:id="rId13"/>
    <p:sldId id="321" r:id="rId14"/>
    <p:sldId id="320" r:id="rId15"/>
    <p:sldId id="310" r:id="rId16"/>
    <p:sldId id="322" r:id="rId17"/>
    <p:sldId id="315" r:id="rId18"/>
    <p:sldId id="316" r:id="rId19"/>
    <p:sldId id="323" r:id="rId20"/>
    <p:sldId id="324" r:id="rId21"/>
    <p:sldId id="298" r:id="rId22"/>
    <p:sldId id="294" r:id="rId23"/>
    <p:sldId id="325" r:id="rId24"/>
    <p:sldId id="337" r:id="rId25"/>
    <p:sldId id="296" r:id="rId26"/>
    <p:sldId id="338" r:id="rId27"/>
    <p:sldId id="329" r:id="rId28"/>
    <p:sldId id="326" r:id="rId29"/>
    <p:sldId id="302" r:id="rId30"/>
    <p:sldId id="328" r:id="rId31"/>
    <p:sldId id="297" r:id="rId32"/>
    <p:sldId id="330" r:id="rId33"/>
    <p:sldId id="332" r:id="rId34"/>
    <p:sldId id="331" r:id="rId35"/>
    <p:sldId id="333" r:id="rId36"/>
    <p:sldId id="334" r:id="rId37"/>
    <p:sldId id="335" r:id="rId38"/>
    <p:sldId id="336" r:id="rId39"/>
    <p:sldId id="339" r:id="rId40"/>
    <p:sldId id="341" r:id="rId41"/>
    <p:sldId id="340" r:id="rId42"/>
    <p:sldId id="343" r:id="rId43"/>
    <p:sldId id="344" r:id="rId44"/>
    <p:sldId id="346" r:id="rId45"/>
    <p:sldId id="345" r:id="rId46"/>
    <p:sldId id="347" r:id="rId47"/>
    <p:sldId id="348" r:id="rId48"/>
    <p:sldId id="349" r:id="rId49"/>
    <p:sldId id="350" r:id="rId50"/>
    <p:sldId id="352" r:id="rId51"/>
    <p:sldId id="351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55" r:id="rId68"/>
    <p:sldId id="259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AsNv3swaJ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Лекция  9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kk-KZ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Гастроэнтерологиядағы аурулардың алдын алу мен емдеудегі дәлелді медицина және биомедициналық ақпаратты өңдеу әдістерінің нәтижелеріне шолу</a:t>
            </a:r>
          </a:p>
          <a:p>
            <a:pPr algn="ctr"/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Дарменов Оралбай </a:t>
            </a:r>
            <a:r>
              <a:rPr lang="ru-RU" sz="2400" b="1" dirty="0" err="1">
                <a:solidFill>
                  <a:srgbClr val="7030A0"/>
                </a:solidFill>
              </a:rPr>
              <a:t>Кенжебаевич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Доктор медицинских наук, профессор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hlinkClick r:id="rId2"/>
              </a:rPr>
              <a:t>Эндоскопия пищевода и желудка.</a:t>
            </a:r>
            <a:r>
              <a:rPr lang="en-US" sz="4400" dirty="0">
                <a:hlinkClick r:id="rId2"/>
              </a:rPr>
              <a:t>mpg</a:t>
            </a:r>
            <a:endParaRPr lang="kk-KZ" sz="4400" dirty="0"/>
          </a:p>
          <a:p>
            <a:pPr algn="ctr"/>
            <a:endParaRPr lang="kk-KZ" sz="4400" dirty="0"/>
          </a:p>
          <a:p>
            <a:pPr algn="ctr"/>
            <a:r>
              <a:rPr lang="kk-KZ" sz="4400" dirty="0">
                <a:solidFill>
                  <a:srgbClr val="FF0000"/>
                </a:solidFill>
              </a:rPr>
              <a:t>видеоролик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homenaturalcures.com/wp-content/uploads/Colon-can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s://slide-share.ru/slide/37951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/>
              <a:t>Рубцовое сужение пищевода</a:t>
            </a:r>
            <a:endParaRPr lang="ru-RU" b="1" dirty="0"/>
          </a:p>
        </p:txBody>
      </p:sp>
      <p:pic>
        <p:nvPicPr>
          <p:cNvPr id="58370" name="Picture 2" descr="https://cdn.gufo.me/images/medical_encyclopedia/6f57d960136f7344403f5f62b11aa5c0fe047975-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.ppt-online.org/files/slide/o/OLYiy5q9oK1akeFR2srhfvtExgc86zZXlDB03T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tatic.tildacdn.com/tild3839-6437-4138-a230-353133363839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static.tildacdn.com/tild6338-3863-4465-b766-643934366433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Комбинированная </a:t>
            </a:r>
            <a:r>
              <a:rPr lang="ru-RU" dirty="0" err="1"/>
              <a:t>хромоскопия</a:t>
            </a:r>
            <a:r>
              <a:rPr lang="ru-RU" dirty="0"/>
              <a:t> </a:t>
            </a:r>
            <a:r>
              <a:rPr lang="ru-RU" b="1" dirty="0"/>
              <a:t>пищевода</a:t>
            </a:r>
            <a:r>
              <a:rPr lang="ru-RU" dirty="0"/>
              <a:t>  </a:t>
            </a:r>
          </a:p>
        </p:txBody>
      </p:sp>
      <p:pic>
        <p:nvPicPr>
          <p:cNvPr id="52226" name="Picture 2" descr="http://www.freepatent.ru/images/patents/52/2408251/2408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85804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Рак  пищевода</a:t>
            </a:r>
            <a:r>
              <a:rPr lang="ru-RU" dirty="0"/>
              <a:t>  </a:t>
            </a:r>
          </a:p>
        </p:txBody>
      </p:sp>
      <p:pic>
        <p:nvPicPr>
          <p:cNvPr id="53250" name="Picture 2" descr="https://static.wixstatic.com/media/f959f1_1f769b43d2c84ebb8b0ee0e74e457a3f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7030A0"/>
                </a:solidFill>
              </a:rPr>
              <a:t>Ахалазия пищевода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0418" name="AutoShape 2" descr="https://bredihina.ru/wp-content/uploads/2017/03/0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0" name="Picture 4" descr="https://static.tildacdn.com/tild6139-3731-4133-b364-66336362633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143668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s://www.luboznatel.com/wp-content/uploads/2018/07/16Stroenie-pishhe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"/>
            <a:ext cx="4357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7030A0"/>
                </a:solidFill>
              </a:rPr>
              <a:t>Дивертикул  пищевода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0418" name="AutoShape 2" descr="https://bredihina.ru/wp-content/uploads/2017/03/0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http://www.24farm.ru/images/bolezni/divertikul_pischevoda_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edknsltant.com/wp-content/uploads/2019/02/divertikul_pishhevoda_endoskopiya_1548856107_5c51ab2bad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lide-share.ru/slide/54921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B050"/>
                </a:solidFill>
              </a:rPr>
              <a:t>Полип пищевода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3490" name="Picture 2" descr="https://meduniver.com/Medical/luchevaia_diagnostika/Img/opuxol_pichevod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/>
              <a:t>Өңештің варикозды кеңейуі</a:t>
            </a:r>
            <a:endParaRPr lang="ru-RU" b="1" dirty="0"/>
          </a:p>
        </p:txBody>
      </p:sp>
      <p:pic>
        <p:nvPicPr>
          <p:cNvPr id="76802" name="Picture 2" descr="https://varicube.ru/wp-content/uploads/2018/01/ch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2/slide/9/9usVyfSW0p7iZlM1dOFGCwUXeBbcjahqzrvmTx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myslide.ru/documents_3/dda59984361a190523db85a07cd3ac63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endoexpert.ru/upload/medialibrary/6ce/6ce267337b4375f96d0d6069bacf9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B050"/>
                </a:solidFill>
              </a:rPr>
              <a:t>Полип желудка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4514" name="Picture 2" descr="http://ozhkt.com/wp-content/uploads/2017/02/polip-zhelu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zheludoc.ru/wp-content/uploads/2017/06/image056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https://kiwka.ru/wp-content/uploads/2017/02/pishhevod_710x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2" name="Picture 2" descr="https://cudaharub.ru/wp-content/uploads/2019/07/ce42b1edaf7827dcc895e09ecf41d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yalechus.ru/wp-content/uploads/2017/04/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C00000"/>
                </a:solidFill>
              </a:rPr>
              <a:t>Язва желудка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8612" name="Picture 4" descr="https://gastrogid.ru/wp-content/uploads/2018/03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C00000"/>
                </a:solidFill>
              </a:rPr>
              <a:t>Асқазанның  жарасы, фиброгастроэндоскопия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9634" name="Picture 2" descr="https://avatars.mds.yandex.net/get-zen_doc/927575/pub_5c6bd8381d345500ae2efb05_5c6c28a659bb7100af15d5f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C00000"/>
                </a:solidFill>
              </a:rPr>
              <a:t>Асқазанның және ұлтабардың жаралары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8612" name="Picture 4" descr="https://gastrogid.ru/wp-content/uploads/2018/03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C00000"/>
                </a:solidFill>
              </a:rPr>
              <a:t>Асқазан жарасының стенозы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1682" name="AutoShape 2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6" name="Picture 6" descr="https://image.slidesharecdn.com/ehp-100916202730-phpapp02/95/estenosis-hipertrofica-del-piloro-7-728.jpg?cb\u003d12846688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Асқазан жарасының стенозы, рентгенографиясы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1682" name="AutoShape 2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30" name="Picture 2" descr="https://med-books.info/files/uch_group35/uch_pgroup68/uch_uch1255/image/image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357718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Асқазан қатерлі ісігі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1682" name="AutoShape 2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54" name="Picture 2" descr="https://jeludokbolit.ru/wp-content/uploads/2018/11/555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Асқазан қатерлі ісігі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1682" name="AutoShape 2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78" name="Picture 2" descr="https://i.ytimg.com/vi/Gt8UbiqeX8o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2" name="Picture 4" descr="Картинки по запросу &quot;анатомия печени и желчевыводящих путе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s://cf.ppt-online.org/files1/slide/q/qPS3TpuZdo5QzlGbeErBi60LfYMIvUNtCaR2WknhKO/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Картинки по запросу &quot;анатомия печени и желчевыводящих путе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&quot;классификация заболевании печен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6" name="Picture 4" descr="Картинки по запросу &quot;классификация  вирусный гепати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&quot;статистика  вирусный гепати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&quot;статистика  вирусный гепати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Картинки по запросу &quot;статистика вирусный гепати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Вирусный гепатит, гистоморфология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3490" name="Picture 2" descr="Картинки по запросу &quot;острый вирусный гепати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&quot;цирроз печени макропрепара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Цирроз печени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8610" name="Picture 2" descr="Картинки по запросу &quot;цирроз печени макропрепара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и по запросу &quot;портальная гипертензия презентац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myshared.ru/62/1346174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Картинки по запросу &quot;варикозное расширение вен пищевод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Венаның  варикозды  кеңейуі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9634" name="Picture 2" descr="Картинки по запросу &quot;варикозное расширение вен пищевод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2060"/>
                </a:solidFill>
              </a:rPr>
              <a:t>Өттің тас аурулары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Картинки по запросу &quot;желчекаменная болезнь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2" name="Picture 2" descr="Картинки по запросу &quot;желчекаменная болезнь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3500438"/>
          </a:xfrm>
          <a:prstGeom prst="rect">
            <a:avLst/>
          </a:prstGeom>
          <a:noFill/>
        </p:spPr>
      </p:pic>
      <p:pic>
        <p:nvPicPr>
          <p:cNvPr id="71684" name="Picture 4" descr="Картинки по запросу &quot;желчекаменная болезнь фот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2819400" cy="3571876"/>
          </a:xfrm>
          <a:prstGeom prst="rect">
            <a:avLst/>
          </a:prstGeom>
          <a:noFill/>
        </p:spPr>
      </p:pic>
      <p:pic>
        <p:nvPicPr>
          <p:cNvPr id="71686" name="Picture 6" descr="Картинки по запросу &quot;желчекаменная болезнь фото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3286116" cy="3500438"/>
          </a:xfrm>
          <a:prstGeom prst="rect">
            <a:avLst/>
          </a:prstGeom>
          <a:noFill/>
        </p:spPr>
      </p:pic>
      <p:pic>
        <p:nvPicPr>
          <p:cNvPr id="71688" name="Picture 8" descr="Картинки по запросу &quot;желчекаменная болезнь фото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7"/>
            <a:ext cx="914400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marL="742950" indent="-742950"/>
            <a:br>
              <a:rPr lang="kk-KZ" dirty="0"/>
            </a:br>
            <a:br>
              <a:rPr lang="kk-KZ" dirty="0"/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УЗИ құрылғылар </a:t>
            </a: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endParaRPr lang="ru-RU" dirty="0"/>
          </a:p>
        </p:txBody>
      </p:sp>
      <p:pic>
        <p:nvPicPr>
          <p:cNvPr id="100354" name="Picture 2" descr="Картинки по запросу &quot;узи оборудование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477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nuhvatit.ru/wp-content/uploads/2019/05/beznomera-2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medprobe.ru/wp-content/uploads/2014/04/MINDRAY-m5_nor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s://sc01.alicdn.com/kf/UT8SCzZX84aXXagOFbXX/GE-Vscan-portable-scanner-with-Dual-pro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Ульрадыбысты зерттеу, өкпенің 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9090" name="Picture 2" descr="Картинки по запросу узи рака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Ульрадыбысты зерттеу, бауырдың 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0114" name="Picture 2" descr="Картинки по запросу узи рака пече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https://studfiles.net/html/4371/431/html_A_QyKRtAtE.YgIw/htmlconvd-J5ofxX49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://900igr.net/datas/biologija/Pischevaritelnaja-sistema-cheloveka/0007-007-Pische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&quot;узи при желчнокаменной болезни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6" name="Picture 2" descr="Картинки по запросу &quot;лапароскопическое холецитэктом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Бауырдың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5780" name="Picture 4" descr="Картинки по запросу &quot;рак печени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Ульрадыбысты зерттеу, бауырдың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1138" name="Picture 2" descr="Картинки по запросу узи рака п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Эхинакокк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0114" name="Picture 2" descr="Картинки по запросу &quot;эхинококкоз печени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Бауырдың эхинакоккозы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8066" name="Picture 2" descr="Картинки по запросу &quot;эхинококкоз печени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Бауырдың эхинакоккозы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9090" name="Picture 2" descr="Картинки по запросу &quot;эхинококкоз печени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0" name="Picture 2" descr="Картинки по запросу &quot;эхинококкоз печени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Өңештің қалыпты рентгенографиясы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medicalj.ru/images/diagnostika/ezofagografiya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mediasubs.ru/group/uploads/vs/vse-dlya-vseh/image/1538018325-932455-203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bestclinic.ru/upload/resize_cache/iblock/706/960_720_2/transnazalnaya-gastros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168</Words>
  <Application>Microsoft Office PowerPoint</Application>
  <PresentationFormat>Экран (4:3)</PresentationFormat>
  <Paragraphs>89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Өңештің қалыпты рентгенографиясы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Рубцовое сужение пищевода</vt:lpstr>
      <vt:lpstr>Презентация PowerPoint</vt:lpstr>
      <vt:lpstr>Презентация PowerPoint</vt:lpstr>
      <vt:lpstr>Презентация PowerPoint</vt:lpstr>
      <vt:lpstr>Комбинированная хромоскопия пищевода  </vt:lpstr>
      <vt:lpstr>Рак  пищевода  </vt:lpstr>
      <vt:lpstr>Ахалазия пищевода</vt:lpstr>
      <vt:lpstr>Дивертикул  пищевода</vt:lpstr>
      <vt:lpstr>Презентация PowerPoint</vt:lpstr>
      <vt:lpstr>Презентация PowerPoint</vt:lpstr>
      <vt:lpstr>Полип пищевода</vt:lpstr>
      <vt:lpstr>Өңештің варикозды кеңейуі</vt:lpstr>
      <vt:lpstr>Презентация PowerPoint</vt:lpstr>
      <vt:lpstr>Презентация PowerPoint</vt:lpstr>
      <vt:lpstr>Презентация PowerPoint</vt:lpstr>
      <vt:lpstr>Полип желудка</vt:lpstr>
      <vt:lpstr>Презентация PowerPoint</vt:lpstr>
      <vt:lpstr>Презентация PowerPoint</vt:lpstr>
      <vt:lpstr>Презентация PowerPoint</vt:lpstr>
      <vt:lpstr>Язва желудка</vt:lpstr>
      <vt:lpstr>Асқазанның  жарасы, фиброгастроэндоскопия</vt:lpstr>
      <vt:lpstr>Асқазанның және ұлтабардың жаралары</vt:lpstr>
      <vt:lpstr>Асқазан жарасының стенозы</vt:lpstr>
      <vt:lpstr>Асқазан жарасының стенозы, рентгенографиясы</vt:lpstr>
      <vt:lpstr>Асқазан қатерлі ісігі</vt:lpstr>
      <vt:lpstr>Асқазан қатерлі ісігі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Вирусный гепатит, гистоморфология</vt:lpstr>
      <vt:lpstr>Презентация PowerPoint</vt:lpstr>
      <vt:lpstr>Цирроз печени</vt:lpstr>
      <vt:lpstr>Презентация PowerPoint</vt:lpstr>
      <vt:lpstr>Презентация PowerPoint</vt:lpstr>
      <vt:lpstr>Венаның  варикозды  кеңейуі</vt:lpstr>
      <vt:lpstr>Өттің тас аурулары</vt:lpstr>
      <vt:lpstr>Презентация PowerPoint</vt:lpstr>
      <vt:lpstr>    4. УЗИ құрылғылар              </vt:lpstr>
      <vt:lpstr>Презентация PowerPoint</vt:lpstr>
      <vt:lpstr>Презентация PowerPoint</vt:lpstr>
      <vt:lpstr>Презентация PowerPoint</vt:lpstr>
      <vt:lpstr>Ульрадыбысты зерттеу, өкпенің  қатерлі ісігі</vt:lpstr>
      <vt:lpstr>Ульрадыбысты зерттеу, бауырдың  қатерлі ісігі</vt:lpstr>
      <vt:lpstr>Презентация PowerPoint</vt:lpstr>
      <vt:lpstr>Презентация PowerPoint</vt:lpstr>
      <vt:lpstr>Бауырдың қатерлі ісігі</vt:lpstr>
      <vt:lpstr>Ульрадыбысты зерттеу, бауырдың қатерлі ісігі</vt:lpstr>
      <vt:lpstr>Эхинакокк</vt:lpstr>
      <vt:lpstr>Бауырдың эхинакоккозы</vt:lpstr>
      <vt:lpstr>Бауырдың эхинакоккозы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59</cp:revision>
  <dcterms:created xsi:type="dcterms:W3CDTF">2019-09-17T13:06:25Z</dcterms:created>
  <dcterms:modified xsi:type="dcterms:W3CDTF">2025-01-09T05:17:19Z</dcterms:modified>
</cp:coreProperties>
</file>